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1197" r:id="rId3"/>
    <p:sldId id="1215" r:id="rId4"/>
    <p:sldId id="1216" r:id="rId5"/>
    <p:sldId id="1218" r:id="rId6"/>
    <p:sldId id="1217" r:id="rId7"/>
    <p:sldId id="1225" r:id="rId8"/>
    <p:sldId id="1226" r:id="rId9"/>
    <p:sldId id="1227" r:id="rId10"/>
    <p:sldId id="1219" r:id="rId11"/>
    <p:sldId id="1228" r:id="rId12"/>
    <p:sldId id="1229" r:id="rId13"/>
    <p:sldId id="1230" r:id="rId14"/>
    <p:sldId id="1231" r:id="rId15"/>
    <p:sldId id="1232" r:id="rId16"/>
    <p:sldId id="1233" r:id="rId17"/>
    <p:sldId id="1234" r:id="rId18"/>
    <p:sldId id="1235" r:id="rId19"/>
    <p:sldId id="1236" r:id="rId20"/>
    <p:sldId id="1239" r:id="rId21"/>
    <p:sldId id="1240" r:id="rId22"/>
    <p:sldId id="1067" r:id="rId23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3691" autoAdjust="0"/>
  </p:normalViewPr>
  <p:slideViewPr>
    <p:cSldViewPr>
      <p:cViewPr varScale="1">
        <p:scale>
          <a:sx n="95" d="100"/>
          <a:sy n="95" d="100"/>
        </p:scale>
        <p:origin x="228" y="72"/>
      </p:cViewPr>
      <p:guideLst>
        <p:guide orient="horz" pos="799"/>
        <p:guide pos="1338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324645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       /21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Novembro 2022</a:t>
            </a: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ollari/OE-IUT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RUsdfHWTKErjn5R0D75Y3nnksBeJa6IslR7M-SwVHHDYA3w/viewform" TargetMode="External"/><Relationship Id="rId2" Type="http://schemas.openxmlformats.org/officeDocument/2006/relationships/hyperlink" Target="../media/OE-IUT_2018041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2.ine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Novembro de 2022</a:t>
            </a: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50612" y="4077072"/>
            <a:ext cx="16886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Campos</a:t>
            </a:r>
          </a:p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</a:p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Filipe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09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Cumul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RelCumul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4            1     1 0.12     0.12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8            1     2 0.12     0.25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11           2     4 0.25     0.50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12           1     5 0.12     0.62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13           2     7 0.25     0.88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15           1     8 0.12     1.00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086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C4551D5-0B73-A665-59BD-A7F44D3D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2206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234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9D090BD-149F-7200-9EE8-B4E6EFA0F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19858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7E121F5-1C01-E530-92E7-F0F012FE0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8833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DE1C202-DC7D-55DB-8E05-5966C8AE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7402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DF33C48-2EF1-ACA4-9D71-90CB31FD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23" y="1255792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18535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8199B28-5A5F-9424-969A-3911A24BC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15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38636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16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      10.88   188,36    277,60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Median     11.50   174.49    250.00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       11.00   100.00    150.00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StDev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3.44    71.88     97.97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        2.75    88.00    108.00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      11.00   200.00    250.00</a:t>
            </a:r>
          </a:p>
        </p:txBody>
      </p:sp>
    </p:spTree>
    <p:extLst>
      <p:ext uri="{BB962C8B-B14F-4D97-AF65-F5344CB8AC3E}">
        <p14:creationId xmlns:p14="http://schemas.microsoft.com/office/powerpoint/2010/main" val="94920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17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143.6186   134.9879   1.064    0.365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0.8185     0.7811   1.048    0.372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0.8509,    Adjusted R-squared:  0.8394 </a:t>
            </a:r>
          </a:p>
        </p:txBody>
      </p:sp>
    </p:spTree>
    <p:extLst>
      <p:ext uri="{BB962C8B-B14F-4D97-AF65-F5344CB8AC3E}">
        <p14:creationId xmlns:p14="http://schemas.microsoft.com/office/powerpoint/2010/main" val="288985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CB60262-59F1-E1C3-548B-CCA002060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71143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18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160394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Fases da Operação Estatística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01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Concepção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Operação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Difusão</a:t>
            </a:r>
            <a:endParaRPr lang="pt-BR" sz="2200" b="1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19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1.095932   3.200158   0.342    0.732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0.003814   0.017048   0.224    0.823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9.6896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OR 2.5% 97.5%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1.00 0.97  1.04</a:t>
            </a:r>
          </a:p>
        </p:txBody>
      </p:sp>
    </p:spTree>
    <p:extLst>
      <p:ext uri="{BB962C8B-B14F-4D97-AF65-F5344CB8AC3E}">
        <p14:creationId xmlns:p14="http://schemas.microsoft.com/office/powerpoint/2010/main" val="131332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8DA9079-FC94-D209-1D01-4E280ADB0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39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278599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OE-IUT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3800" dirty="0">
                <a:solidFill>
                  <a:schemeClr val="tx1"/>
                </a:solidFill>
                <a:latin typeface="Humnst777 BT"/>
              </a:rPr>
              <a:t>Obrigado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pt-PT" sz="3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https://www.r-project.org/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3"/>
              </a:rPr>
              <a:t>https://rstudio.com/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4"/>
              </a:rPr>
              <a:t>https://github.com/jsollari/OE-IUT2020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3565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Concepção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02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Objectivo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Compreender a realidade a partir de dados.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Tipo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Recenseamento, Amostragem, Estudo estatístico.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Fonte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Questionários, Dados administrativos.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</a:t>
            </a:r>
            <a:r>
              <a:rPr lang="pt-PT" sz="3800" dirty="0" err="1">
                <a:solidFill>
                  <a:schemeClr val="bg2"/>
                </a:solidFill>
                <a:latin typeface="Humnst777 BT" pitchFamily="34" charset="0"/>
              </a:rPr>
              <a:t>Concepção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Operação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03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Recolha: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Directa (Presencial, Telefónica, Web) ou Indirecta.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Tratamento: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Formatação, Validação,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Imputação.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Gráficos, Medidas descritivas, Modelos.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</a:t>
            </a:r>
          </a:p>
        </p:txBody>
      </p:sp>
    </p:spTree>
    <p:extLst>
      <p:ext uri="{BB962C8B-B14F-4D97-AF65-F5344CB8AC3E}">
        <p14:creationId xmlns:p14="http://schemas.microsoft.com/office/powerpoint/2010/main" val="121865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Análise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04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Gráficos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Pie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chart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Barplot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Boxplot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Histogram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Countplot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Medidas descritivas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Tendência central, Dispersão.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Regressão linear, Regressão logística.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OE/Operação/Análise</a:t>
            </a:r>
          </a:p>
        </p:txBody>
      </p:sp>
    </p:spTree>
    <p:extLst>
      <p:ext uri="{BB962C8B-B14F-4D97-AF65-F5344CB8AC3E}">
        <p14:creationId xmlns:p14="http://schemas.microsoft.com/office/powerpoint/2010/main" val="293461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Difusão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05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Indicadores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Resultados dos inquéritos, para público em geral.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err="1">
                <a:solidFill>
                  <a:schemeClr val="tx1"/>
                </a:solidFill>
                <a:latin typeface="Humnst777 BT" pitchFamily="34" charset="0"/>
              </a:rPr>
              <a:t>Microdados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Base de dados dos inquéritos, para investigadores. 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Destaques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Press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release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curta, harmonizada, calendarizada.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Publicações/Boletins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calendarizado.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Estudos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não-calendarizado.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OE/Difusão</a:t>
            </a:r>
          </a:p>
        </p:txBody>
      </p:sp>
    </p:spTree>
    <p:extLst>
      <p:ext uri="{BB962C8B-B14F-4D97-AF65-F5344CB8AC3E}">
        <p14:creationId xmlns:p14="http://schemas.microsoft.com/office/powerpoint/2010/main" val="21558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Inquérito à Utilização do Telemóvel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06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Vídeo: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2" action="ppaction://hlinkfile"/>
              </a:rPr>
              <a:t>..\media\OE-IUT_20180411.mp4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Questionário: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3"/>
              </a:rPr>
              <a:t>https://docs.google.com/forms/.../viewform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https://r2.ine.pt/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</a:t>
            </a:r>
          </a:p>
        </p:txBody>
      </p:sp>
    </p:spTree>
    <p:extLst>
      <p:ext uri="{BB962C8B-B14F-4D97-AF65-F5344CB8AC3E}">
        <p14:creationId xmlns:p14="http://schemas.microsoft.com/office/powerpoint/2010/main" val="406153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0AA9F71-40FD-7ACB-475F-5F9EF983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07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11518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C9863A1-5FED-DFE7-8210-587A36C8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08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2201732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64935</TotalTime>
  <Words>529</Words>
  <Application>Microsoft Office PowerPoint</Application>
  <PresentationFormat>On-screen Show (4:3)</PresentationFormat>
  <Paragraphs>135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Courier New</vt:lpstr>
      <vt:lpstr>Humanst521 BT</vt:lpstr>
      <vt:lpstr>Humnst777 BT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Lopes</cp:lastModifiedBy>
  <cp:revision>2887</cp:revision>
  <dcterms:created xsi:type="dcterms:W3CDTF">2004-01-14T16:14:16Z</dcterms:created>
  <dcterms:modified xsi:type="dcterms:W3CDTF">2022-11-24T15:50:38Z</dcterms:modified>
</cp:coreProperties>
</file>